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76" r:id="rId2"/>
    <p:sldId id="267" r:id="rId3"/>
    <p:sldId id="268" r:id="rId4"/>
    <p:sldId id="275" r:id="rId5"/>
    <p:sldId id="272" r:id="rId6"/>
    <p:sldId id="270" r:id="rId7"/>
    <p:sldId id="27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599" autoAdjust="0"/>
  </p:normalViewPr>
  <p:slideViewPr>
    <p:cSldViewPr>
      <p:cViewPr varScale="1">
        <p:scale>
          <a:sx n="65" d="100"/>
          <a:sy n="65" d="100"/>
        </p:scale>
        <p:origin x="1306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678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1E5E2-D79C-45FE-909C-5928F73C9F4C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A28272-10E1-4BA2-A70A-A97C21982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307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3" descr="https://i02.fotocdn.net/s23/89/public_pin_m/29/2579504216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980728"/>
            <a:ext cx="709028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077072"/>
            <a:ext cx="5486400" cy="288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3429000"/>
            <a:ext cx="5486400" cy="274320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Живая природа – это удивительный, сложный, многогранный мир. Особое место в этом мире отведено животным: они составляют лишь 2% от всего живого на Земле, но несмотря на это, роль их в биосфере огромна. Животный мир является одним из основных компонентов природной среды, важной составной частью природных богатств нашей Родины. Он служит источником для получения промышленного, лекарственного сырья, пищевых продуктов и других материальных ценностей, необходимых для удовлетворения потребностей населения и народного хозяйства. Животный мир используется также в научных, культурно-просветительских и эстетических целях. От людей во многом зависит сохранность, многообразие и численность животного мира!</a:t>
            </a:r>
          </a:p>
        </p:txBody>
      </p:sp>
      <p:pic>
        <p:nvPicPr>
          <p:cNvPr id="7" name="Рисунок 6" descr="http://www.petersalebooks.com/wp-content/uploads/Los-ni%C3%B1os-corren-m%C3%A1s-peligro-en-casa-que-en-la-naturaleza.jpg"/>
          <p:cNvPicPr>
            <a:picLocks noGrp="1"/>
          </p:cNvPicPr>
          <p:nvPr>
            <p:ph type="pic" idx="1"/>
          </p:nvPr>
        </p:nvPicPr>
        <p:blipFill>
          <a:blip r:embed="rId2" cstate="print"/>
          <a:srcRect t="3485" b="3485"/>
          <a:stretch>
            <a:fillRect/>
          </a:stretch>
        </p:blipFill>
        <p:spPr bwMode="auto">
          <a:xfrm>
            <a:off x="1792288" y="612775"/>
            <a:ext cx="5486400" cy="2672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40966"/>
          </a:xfrm>
        </p:spPr>
        <p:txBody>
          <a:bodyPr>
            <a:noAutofit/>
          </a:bodyPr>
          <a:lstStyle/>
          <a:p>
            <a:r>
              <a:rPr lang="ru-RU" sz="3200" dirty="0" smtClean="0"/>
              <a:t>Причины неправильного отношения к природе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-    Недостаток или отсутствие представлений о живых объектах;</a:t>
            </a:r>
          </a:p>
          <a:p>
            <a:pPr>
              <a:buFontTx/>
              <a:buChar char="-"/>
            </a:pPr>
            <a:r>
              <a:rPr lang="ru-RU" dirty="0" smtClean="0"/>
              <a:t>Плохой пример взрослых;</a:t>
            </a:r>
          </a:p>
          <a:p>
            <a:pPr>
              <a:buFontTx/>
              <a:buChar char="-"/>
            </a:pPr>
            <a:r>
              <a:rPr lang="ru-RU" dirty="0" smtClean="0"/>
              <a:t>Недостаточный опыт общения с природой;</a:t>
            </a:r>
          </a:p>
          <a:p>
            <a:pPr>
              <a:buFontTx/>
              <a:buChar char="-"/>
            </a:pPr>
            <a:r>
              <a:rPr lang="ru-RU" dirty="0" smtClean="0"/>
              <a:t>Слабый уровень владения навыками ухода;</a:t>
            </a:r>
          </a:p>
          <a:p>
            <a:pPr>
              <a:buFontTx/>
              <a:buChar char="-"/>
            </a:pPr>
            <a:r>
              <a:rPr lang="ru-RU" dirty="0" err="1" smtClean="0"/>
              <a:t>Несформированность</a:t>
            </a:r>
            <a:r>
              <a:rPr lang="ru-RU" dirty="0" smtClean="0"/>
              <a:t> эмоционально-чувственного положительного опыта взаимодействия с природой.</a:t>
            </a:r>
          </a:p>
          <a:p>
            <a:endParaRPr lang="ru-RU" dirty="0"/>
          </a:p>
        </p:txBody>
      </p:sp>
      <p:pic>
        <p:nvPicPr>
          <p:cNvPr id="5" name="Содержимое 3" descr="https://i.ytimg.com/vi/UdjONcmBNuk/maxresdefault.jpg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700808"/>
            <a:ext cx="4038600" cy="3528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764705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algn="just"/>
            <a:r>
              <a:rPr lang="ru-RU" dirty="0" smtClean="0"/>
              <a:t>Многие животные страдают только из-за своей красоты. Их убивают, чтобы просто оставить себе на память их шкуры или чучела. А, случается так, что дети ловят диких животных, приносят их домой, не сознавая, что в неволе они медленно умирают, тоскуя о свободе. Поэтому так важно уметь замечать действия других людей, сверстников и взрослых, давать им соответствующую оценку и по мере своих сил и возможностей противостоять их антигуманным действиям. Необходимо помнить о том, что зачастую небрежное, а порой и жестокое отношение детей к животным объясняется отсутствием у них необходимых знаний. Вот почему воспитание сопереживания и сострадания происходит в неразрывном единстве с формированием системы доступных детям экологических знаний, включающей в себя представления о животных как уникальных и неповторимых живых существах, об их потребностях и способах удовлетворения этих потребностей; понимания взаимосвязи между живыми существами и средой их обитания, приспособленности животных к условиям существования; осознание того, что все живые существа на земле связаны друг с другом сложной системой связей. То есть все друг другу нужны, все друг от друга зависят.</a:t>
            </a:r>
          </a:p>
          <a:p>
            <a:pPr algn="just"/>
            <a:endParaRPr lang="ru-RU" dirty="0" smtClean="0"/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3" descr="http://present5.com/presentforday2/20161125/problema_otnoshenii_k_ghivotnym.pptx_images/problema_otnoshenii_k_ghivotnym.pptx_3.jpg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914400" y="620688"/>
            <a:ext cx="7315200" cy="5345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51829"/>
          </a:xfrm>
        </p:spPr>
        <p:txBody>
          <a:bodyPr/>
          <a:lstStyle/>
          <a:p>
            <a:pPr algn="just"/>
            <a:r>
              <a:rPr lang="ru-RU" dirty="0" smtClean="0"/>
              <a:t>Домашние животные - большая помощь в воспитании личных положительных качеств ребенка, но лишь при условии ответственного и бережного обращения</a:t>
            </a:r>
            <a:r>
              <a:rPr lang="ru-RU" baseline="0" dirty="0" smtClean="0"/>
              <a:t> с этими животными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r>
              <a:rPr lang="ru-RU" dirty="0" smtClean="0"/>
              <a:t> Лишь тогда сформируются доброта, ответственность, чувство долга и т.п. Мы отвечаем за живое - и за животное и за растение - перед природой, перед обществом, перед собственной совестью.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ru0.anyfad.com/items/t1@d9418498-6488-4b56-be1e-5b5b7ae396c6/Zhivotnyy-mir-interesnye-fakty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764704"/>
            <a:ext cx="756084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57</TotalTime>
  <Words>263</Words>
  <Application>Microsoft Office PowerPoint</Application>
  <PresentationFormat>Экран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Calibri</vt:lpstr>
      <vt:lpstr>Cambria</vt:lpstr>
      <vt:lpstr>Rockwell</vt:lpstr>
      <vt:lpstr>Wingdings 2</vt:lpstr>
      <vt:lpstr>Литейная</vt:lpstr>
      <vt:lpstr>Презентация PowerPoint</vt:lpstr>
      <vt:lpstr>Презентация PowerPoint</vt:lpstr>
      <vt:lpstr>Причины неправильного отношения к природе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Гуманное отношение</dc:title>
  <dc:creator>Танчева Лариса Аликовна</dc:creator>
  <cp:lastModifiedBy>Саранская Марина Эриковна</cp:lastModifiedBy>
  <cp:revision>11</cp:revision>
  <dcterms:created xsi:type="dcterms:W3CDTF">2018-04-11T11:43:52Z</dcterms:created>
  <dcterms:modified xsi:type="dcterms:W3CDTF">2018-04-12T11:23:53Z</dcterms:modified>
</cp:coreProperties>
</file>